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A84DB-6BEF-440A-8E69-C32BC65628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4ED8C4-548D-42CA-BD4F-AA21554BFE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BC4F8-035C-4DD7-9272-F1CFFAA77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218C-E131-47AA-8BF3-6E6E3E732069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C6693-C508-48D3-A542-C00176C44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A14FC-8A35-479D-B5BC-684AE7AED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9C9E9-D0B0-4264-9036-96AAE64FD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8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6F957-30DF-42E1-9670-FE2E69667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035123-AF20-4601-9B0D-76957823C1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2C055C-44F4-4F19-9EF1-131512C4D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218C-E131-47AA-8BF3-6E6E3E732069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DEAA7-BA74-4F63-B13A-833360082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C6022-6B5A-4D28-85CE-91F01C54C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9C9E9-D0B0-4264-9036-96AAE64FD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51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8704A2-FD9E-4718-82C6-4C54ADCC05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257E59-FDB3-4C09-805D-28FAACB2E1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FA901-8398-48DE-9D94-EE86D41D3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218C-E131-47AA-8BF3-6E6E3E732069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8F60B-AC7C-4EBA-803F-079D3DCFB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65D15-6066-4AF7-AD74-255587F61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9C9E9-D0B0-4264-9036-96AAE64FD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630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537CB-321A-4C0F-BB62-2454E4A1C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A5DDD-C38D-4B2D-BE3F-FCB85CDD5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74273A-195F-447D-84D7-AAF81E49C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218C-E131-47AA-8BF3-6E6E3E732069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D6D270-D852-488B-9FBA-F18D1F498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133B8-40B4-4DF9-8258-EDFB2193C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9C9E9-D0B0-4264-9036-96AAE64FD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3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A7F12-2E9C-44D4-99CA-96B7BAF9D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9CAC5-FF48-4D13-89B7-3F0B9A07F4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255E7-A7EA-43F5-B9AC-734922F3F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218C-E131-47AA-8BF3-6E6E3E732069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272CC6-E0E5-4229-9255-BCED68324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ED4C5-E739-4C2A-A488-E19C0587A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9C9E9-D0B0-4264-9036-96AAE64FD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031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2D6CB-DADB-4DF2-BB59-D91E11018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49AD8C-A814-4BA6-8A6A-BDF4281D58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12BD4E-CF0A-4DEE-93DA-167D49EC0F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2016C6-8DA2-4D21-8C2E-6AA188B13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218C-E131-47AA-8BF3-6E6E3E732069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380FA-06E7-44A2-B408-8769B66F4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1A16EF-56F4-44C1-8B9E-F2B535BCE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9C9E9-D0B0-4264-9036-96AAE64FD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28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35BE9-0F10-4FDB-B3B9-80366B90B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27F62D-368D-482F-B7AA-D60068D71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30D8A0-C0E8-4562-977C-40DC67BBC9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E95137-CACC-48F2-9673-060C471DEA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503299-9C7A-45DA-BB27-60C4904B10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4EACA7-4393-4B1A-893B-3FBDBA336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218C-E131-47AA-8BF3-6E6E3E732069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D03C2F-0DB0-4A80-8E37-E45F975B5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23777F-B428-4910-9188-465484173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9C9E9-D0B0-4264-9036-96AAE64FD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43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C35E5-DA14-40D1-AA9E-FA756AD08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F74497-B62A-4A21-B741-8B0D6170F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218C-E131-47AA-8BF3-6E6E3E732069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1C70E8-63A6-4325-92E6-A4A339E5D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948157-280D-43BA-874A-E8EF03E5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9C9E9-D0B0-4264-9036-96AAE64FD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49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70761F-24BA-48FC-9FE0-8B02CAF8C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218C-E131-47AA-8BF3-6E6E3E732069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C35904-B53D-4052-83EF-7EA7565DF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4319B6-E3DB-4B0C-8655-A25D6F4F3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9C9E9-D0B0-4264-9036-96AAE64FD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4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C89A5-8AE2-466E-9886-258EEB09E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F23CB-1A9B-4781-A5BE-4153AA80D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DCFF8E-581D-4B40-9FB0-5427E1BBBF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3E9877-A012-4FF2-8DDE-F86BADCDF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218C-E131-47AA-8BF3-6E6E3E732069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EFDE21-8BC1-459F-863A-957852A35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F567EA-5223-424C-9737-34F0F9F25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9C9E9-D0B0-4264-9036-96AAE64FD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728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E1C89-CA6D-4802-8255-382A0E8D1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9F77A3-C802-4769-92A3-4576396726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74E3C-373A-45E1-A38A-04A7AECDE3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3E7D9A-3B6C-49AD-8511-CE55A4AA9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218C-E131-47AA-8BF3-6E6E3E732069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B46849-D444-40E1-8883-536E9159C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CBCB42-0EC9-4EFD-9969-66F14F909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9C9E9-D0B0-4264-9036-96AAE64FD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122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E22E28-B9B9-4A78-8716-071DC88F1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73EF2B-2EC6-437D-9A41-6E788C409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F614E-6125-4F1A-97D4-909C98AA1D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F218C-E131-47AA-8BF3-6E6E3E732069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8C985E-AE14-4554-9268-9EAE1E6132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0E377-01EF-473E-A970-EA0B9178C9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9C9E9-D0B0-4264-9036-96AAE64FD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49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10B7-9A41-41C5-8BF5-EF0C22D0AE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34C28D-75F8-405E-83FE-030FA51FF3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0CA69B-4E0D-4FDA-AB01-05A245DEF7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74D0471-C904-4030-AF0E-21AB93FD087C}"/>
              </a:ext>
            </a:extLst>
          </p:cNvPr>
          <p:cNvSpPr txBox="1"/>
          <p:nvPr/>
        </p:nvSpPr>
        <p:spPr>
          <a:xfrm>
            <a:off x="193965" y="3602038"/>
            <a:ext cx="5902036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From a UX perspective, it would be better if the search bar and map could be seen in the same view.  Currently, I have to scroll down to see the results then scroll back up to change my searching.</a:t>
            </a:r>
          </a:p>
        </p:txBody>
      </p:sp>
    </p:spTree>
    <p:extLst>
      <p:ext uri="{BB962C8B-B14F-4D97-AF65-F5344CB8AC3E}">
        <p14:creationId xmlns:p14="http://schemas.microsoft.com/office/powerpoint/2010/main" val="176987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10B7-9A41-41C5-8BF5-EF0C22D0AE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34C28D-75F8-405E-83FE-030FA51FF3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F6134E-9B0C-46F3-BF8B-84FF23F417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9B4F9A1-DE1A-4005-B779-0D624FA32E24}"/>
              </a:ext>
            </a:extLst>
          </p:cNvPr>
          <p:cNvSpPr txBox="1"/>
          <p:nvPr/>
        </p:nvSpPr>
        <p:spPr>
          <a:xfrm>
            <a:off x="6289964" y="3430324"/>
            <a:ext cx="5902036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 would like it when the user clicks on the bold category, (</a:t>
            </a:r>
            <a:r>
              <a:rPr lang="en-US" dirty="0" err="1"/>
              <a:t>Activites</a:t>
            </a:r>
            <a:r>
              <a:rPr lang="en-US" dirty="0"/>
              <a:t>, Services, Vets, Breeders, Rescues) all the subcategories are selected.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01AAE2-1F9A-4588-9175-EF26850ACD64}"/>
              </a:ext>
            </a:extLst>
          </p:cNvPr>
          <p:cNvSpPr txBox="1"/>
          <p:nvPr/>
        </p:nvSpPr>
        <p:spPr>
          <a:xfrm>
            <a:off x="2258291" y="927652"/>
            <a:ext cx="5902036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 was unable to apply current location in the location block.  I would like to allow the google map feature to show users current location.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AC1BB5D-ED0E-469D-93DA-278149C58A5E}"/>
              </a:ext>
            </a:extLst>
          </p:cNvPr>
          <p:cNvCxnSpPr/>
          <p:nvPr/>
        </p:nvCxnSpPr>
        <p:spPr>
          <a:xfrm>
            <a:off x="4835236" y="2003512"/>
            <a:ext cx="1939637" cy="5226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731E9EF-B46E-4D59-B788-C7ED1D4A819E}"/>
              </a:ext>
            </a:extLst>
          </p:cNvPr>
          <p:cNvCxnSpPr>
            <a:cxnSpLocks/>
          </p:cNvCxnSpPr>
          <p:nvPr/>
        </p:nvCxnSpPr>
        <p:spPr>
          <a:xfrm flipH="1">
            <a:off x="4752111" y="4168988"/>
            <a:ext cx="1343889" cy="2609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623037D-E78D-459E-85FB-EBA469AF3D4C}"/>
              </a:ext>
            </a:extLst>
          </p:cNvPr>
          <p:cNvSpPr txBox="1"/>
          <p:nvPr/>
        </p:nvSpPr>
        <p:spPr>
          <a:xfrm>
            <a:off x="7786255" y="4672068"/>
            <a:ext cx="4405745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 do not have specific markers yet, please make the different categories different </a:t>
            </a:r>
            <a:r>
              <a:rPr lang="en-US"/>
              <a:t>color markers for now</a:t>
            </a:r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5023A3D-0BFA-4BD5-A3C8-5D68772E96D2}"/>
              </a:ext>
            </a:extLst>
          </p:cNvPr>
          <p:cNvCxnSpPr>
            <a:cxnSpLocks/>
          </p:cNvCxnSpPr>
          <p:nvPr/>
        </p:nvCxnSpPr>
        <p:spPr>
          <a:xfrm flipH="1">
            <a:off x="8160327" y="5687458"/>
            <a:ext cx="1828801" cy="8518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7594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10B7-9A41-41C5-8BF5-EF0C22D0AE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34C28D-75F8-405E-83FE-030FA51FF3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EEAF2C-9154-44EA-BBDE-700D4B1D8F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5A7754-F132-406B-BE9B-17D75775C022}"/>
              </a:ext>
            </a:extLst>
          </p:cNvPr>
          <p:cNvSpPr txBox="1"/>
          <p:nvPr/>
        </p:nvSpPr>
        <p:spPr>
          <a:xfrm>
            <a:off x="3796146" y="2316163"/>
            <a:ext cx="5902036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On Yelp when I hover over the picture thumbnail on the left sidebar, the map icon will highlight.  I would like this feature as well. 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9E8A8C8-ADD7-4A8B-8708-3EAD5BC99322}"/>
              </a:ext>
            </a:extLst>
          </p:cNvPr>
          <p:cNvCxnSpPr>
            <a:cxnSpLocks/>
          </p:cNvCxnSpPr>
          <p:nvPr/>
        </p:nvCxnSpPr>
        <p:spPr>
          <a:xfrm flipH="1">
            <a:off x="4073236" y="3255962"/>
            <a:ext cx="2673928" cy="14478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7DEE5B3-091C-438A-8F1F-3E294FCA66B4}"/>
              </a:ext>
            </a:extLst>
          </p:cNvPr>
          <p:cNvCxnSpPr>
            <a:cxnSpLocks/>
          </p:cNvCxnSpPr>
          <p:nvPr/>
        </p:nvCxnSpPr>
        <p:spPr>
          <a:xfrm>
            <a:off x="6747164" y="3255962"/>
            <a:ext cx="1745672" cy="11739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204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E3B3794-5335-4284-981E-E61F7428EE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5A7754-F132-406B-BE9B-17D75775C022}"/>
              </a:ext>
            </a:extLst>
          </p:cNvPr>
          <p:cNvSpPr txBox="1"/>
          <p:nvPr/>
        </p:nvSpPr>
        <p:spPr>
          <a:xfrm>
            <a:off x="2286001" y="3428999"/>
            <a:ext cx="5902036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When I hover over an Icon, the map automatically adjusts to center on the icon.  I would like to stop that feature.  I would like user to adjust map manually when they want to.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9E8A8C8-ADD7-4A8B-8708-3EAD5BC99322}"/>
              </a:ext>
            </a:extLst>
          </p:cNvPr>
          <p:cNvCxnSpPr>
            <a:cxnSpLocks/>
          </p:cNvCxnSpPr>
          <p:nvPr/>
        </p:nvCxnSpPr>
        <p:spPr>
          <a:xfrm>
            <a:off x="5860473" y="4641273"/>
            <a:ext cx="886691" cy="1136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196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AECB57-D107-4BE5-AC94-1A111C7E4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5A7754-F132-406B-BE9B-17D75775C022}"/>
              </a:ext>
            </a:extLst>
          </p:cNvPr>
          <p:cNvSpPr txBox="1"/>
          <p:nvPr/>
        </p:nvSpPr>
        <p:spPr>
          <a:xfrm>
            <a:off x="2286001" y="3428999"/>
            <a:ext cx="5902036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 understand API will not filter based on Dog Trails, but would we be able to import all hiking trails then allow for a filter for “dogs allowed” We could do this with beaches and restaurants as well.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9E8A8C8-ADD7-4A8B-8708-3EAD5BC99322}"/>
              </a:ext>
            </a:extLst>
          </p:cNvPr>
          <p:cNvCxnSpPr>
            <a:cxnSpLocks/>
          </p:cNvCxnSpPr>
          <p:nvPr/>
        </p:nvCxnSpPr>
        <p:spPr>
          <a:xfrm flipH="1">
            <a:off x="1454727" y="3890664"/>
            <a:ext cx="83127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2275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226</Words>
  <Application>Microsoft Office PowerPoint</Application>
  <PresentationFormat>Widescreen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Stolle</dc:creator>
  <cp:lastModifiedBy>Christopher Stolle</cp:lastModifiedBy>
  <cp:revision>3</cp:revision>
  <dcterms:created xsi:type="dcterms:W3CDTF">2022-01-03T16:30:01Z</dcterms:created>
  <dcterms:modified xsi:type="dcterms:W3CDTF">2022-01-03T22:26:55Z</dcterms:modified>
</cp:coreProperties>
</file>